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82" r:id="rId5"/>
    <p:sldId id="256" r:id="rId6"/>
    <p:sldId id="299" r:id="rId7"/>
    <p:sldId id="300" r:id="rId8"/>
    <p:sldId id="301" r:id="rId9"/>
    <p:sldId id="302" r:id="rId10"/>
    <p:sldId id="303" r:id="rId11"/>
    <p:sldId id="30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9B2D"/>
    <a:srgbClr val="2E8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E0853CF-B8CA-4AB0-B6D7-D3D613523286}" v="188" dt="2022-11-06T15:47:17.685"/>
  </p1510:revLst>
</p1510:revInfo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2" autoAdjust="0"/>
    <p:restoredTop sz="94574" autoAdjust="0"/>
  </p:normalViewPr>
  <p:slideViewPr>
    <p:cSldViewPr snapToGrid="0">
      <p:cViewPr>
        <p:scale>
          <a:sx n="76" d="100"/>
          <a:sy n="76" d="100"/>
        </p:scale>
        <p:origin x="776" y="5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nny Hui" userId="60787134-f453-4a32-89de-8066ec2d9fec" providerId="ADAL" clId="{BE0853CF-B8CA-4AB0-B6D7-D3D613523286}"/>
    <pc:docChg chg="undo custSel addSld delSld modSld sldOrd modMainMaster">
      <pc:chgData name="Jenny Hui" userId="60787134-f453-4a32-89de-8066ec2d9fec" providerId="ADAL" clId="{BE0853CF-B8CA-4AB0-B6D7-D3D613523286}" dt="2022-11-06T15:47:17.685" v="1645"/>
      <pc:docMkLst>
        <pc:docMk/>
      </pc:docMkLst>
      <pc:sldChg chg="modSp mod ord modTransition setBg">
        <pc:chgData name="Jenny Hui" userId="60787134-f453-4a32-89de-8066ec2d9fec" providerId="ADAL" clId="{BE0853CF-B8CA-4AB0-B6D7-D3D613523286}" dt="2022-11-06T15:47:17.685" v="1645"/>
        <pc:sldMkLst>
          <pc:docMk/>
          <pc:sldMk cId="2225045888" sldId="256"/>
        </pc:sldMkLst>
        <pc:spChg chg="mod">
          <ac:chgData name="Jenny Hui" userId="60787134-f453-4a32-89de-8066ec2d9fec" providerId="ADAL" clId="{BE0853CF-B8CA-4AB0-B6D7-D3D613523286}" dt="2022-11-06T15:13:56.918" v="327" actId="1076"/>
          <ac:spMkLst>
            <pc:docMk/>
            <pc:sldMk cId="2225045888" sldId="256"/>
            <ac:spMk id="2" creationId="{27994797-5697-4A14-97F4-C212A14881C4}"/>
          </ac:spMkLst>
        </pc:spChg>
        <pc:spChg chg="mod">
          <ac:chgData name="Jenny Hui" userId="60787134-f453-4a32-89de-8066ec2d9fec" providerId="ADAL" clId="{BE0853CF-B8CA-4AB0-B6D7-D3D613523286}" dt="2022-11-06T15:14:01.264" v="328" actId="403"/>
          <ac:spMkLst>
            <pc:docMk/>
            <pc:sldMk cId="2225045888" sldId="256"/>
            <ac:spMk id="3" creationId="{76F3BC00-016D-45F4-9C27-3F780E206357}"/>
          </ac:spMkLst>
        </pc:spChg>
      </pc:sldChg>
      <pc:sldChg chg="add del setBg">
        <pc:chgData name="Jenny Hui" userId="60787134-f453-4a32-89de-8066ec2d9fec" providerId="ADAL" clId="{BE0853CF-B8CA-4AB0-B6D7-D3D613523286}" dt="2022-11-06T15:14:26.780" v="330"/>
        <pc:sldMkLst>
          <pc:docMk/>
          <pc:sldMk cId="1540931276" sldId="257"/>
        </pc:sldMkLst>
      </pc:sldChg>
      <pc:sldChg chg="addSp delSp modSp mod modTransition setBg">
        <pc:chgData name="Jenny Hui" userId="60787134-f453-4a32-89de-8066ec2d9fec" providerId="ADAL" clId="{BE0853CF-B8CA-4AB0-B6D7-D3D613523286}" dt="2022-11-06T15:47:17.685" v="1645"/>
        <pc:sldMkLst>
          <pc:docMk/>
          <pc:sldMk cId="3899961691" sldId="282"/>
        </pc:sldMkLst>
        <pc:spChg chg="mod">
          <ac:chgData name="Jenny Hui" userId="60787134-f453-4a32-89de-8066ec2d9fec" providerId="ADAL" clId="{BE0853CF-B8CA-4AB0-B6D7-D3D613523286}" dt="2022-11-06T15:34:30.743" v="1157" actId="20577"/>
          <ac:spMkLst>
            <pc:docMk/>
            <pc:sldMk cId="3899961691" sldId="282"/>
            <ac:spMk id="4" creationId="{4772945D-CA91-4CFE-8EB7-941C7618C994}"/>
          </ac:spMkLst>
        </pc:spChg>
        <pc:spChg chg="add del mod">
          <ac:chgData name="Jenny Hui" userId="60787134-f453-4a32-89de-8066ec2d9fec" providerId="ADAL" clId="{BE0853CF-B8CA-4AB0-B6D7-D3D613523286}" dt="2022-11-06T15:32:17.677" v="1124" actId="478"/>
          <ac:spMkLst>
            <pc:docMk/>
            <pc:sldMk cId="3899961691" sldId="282"/>
            <ac:spMk id="12" creationId="{C46AE94F-8E87-052C-E1DA-5148798FC0E1}"/>
          </ac:spMkLst>
        </pc:spChg>
        <pc:spChg chg="add del mod">
          <ac:chgData name="Jenny Hui" userId="60787134-f453-4a32-89de-8066ec2d9fec" providerId="ADAL" clId="{BE0853CF-B8CA-4AB0-B6D7-D3D613523286}" dt="2022-11-06T15:34:17.355" v="1153" actId="1076"/>
          <ac:spMkLst>
            <pc:docMk/>
            <pc:sldMk cId="3899961691" sldId="282"/>
            <ac:spMk id="1048" creationId="{68A307F8-C872-4697-8D01-93B84BB73EF4}"/>
          </ac:spMkLst>
        </pc:spChg>
        <pc:picChg chg="mod">
          <ac:chgData name="Jenny Hui" userId="60787134-f453-4a32-89de-8066ec2d9fec" providerId="ADAL" clId="{BE0853CF-B8CA-4AB0-B6D7-D3D613523286}" dt="2022-11-06T15:33:08.467" v="1136" actId="1076"/>
          <ac:picMkLst>
            <pc:docMk/>
            <pc:sldMk cId="3899961691" sldId="282"/>
            <ac:picMk id="6" creationId="{B5B71621-C0D5-087A-8404-CD8CC8BD94F3}"/>
          </ac:picMkLst>
        </pc:picChg>
        <pc:picChg chg="del">
          <ac:chgData name="Jenny Hui" userId="60787134-f453-4a32-89de-8066ec2d9fec" providerId="ADAL" clId="{BE0853CF-B8CA-4AB0-B6D7-D3D613523286}" dt="2022-11-06T15:32:16.241" v="1123" actId="478"/>
          <ac:picMkLst>
            <pc:docMk/>
            <pc:sldMk cId="3899961691" sldId="282"/>
            <ac:picMk id="10" creationId="{89BF7FC3-6471-4A3A-B6FD-56C02D0EB0CF}"/>
          </ac:picMkLst>
        </pc:picChg>
        <pc:cxnChg chg="mod">
          <ac:chgData name="Jenny Hui" userId="60787134-f453-4a32-89de-8066ec2d9fec" providerId="ADAL" clId="{BE0853CF-B8CA-4AB0-B6D7-D3D613523286}" dt="2022-11-06T15:32:43.102" v="1130" actId="1076"/>
          <ac:cxnSpMkLst>
            <pc:docMk/>
            <pc:sldMk cId="3899961691" sldId="282"/>
            <ac:cxnSpMk id="8" creationId="{650C75AF-B979-4F50-A452-B42AF6171860}"/>
          </ac:cxnSpMkLst>
        </pc:cxnChg>
      </pc:sldChg>
      <pc:sldChg chg="del">
        <pc:chgData name="Jenny Hui" userId="60787134-f453-4a32-89de-8066ec2d9fec" providerId="ADAL" clId="{BE0853CF-B8CA-4AB0-B6D7-D3D613523286}" dt="2022-11-06T15:34:53.959" v="1159" actId="47"/>
        <pc:sldMkLst>
          <pc:docMk/>
          <pc:sldMk cId="1329746698" sldId="283"/>
        </pc:sldMkLst>
      </pc:sldChg>
      <pc:sldChg chg="del">
        <pc:chgData name="Jenny Hui" userId="60787134-f453-4a32-89de-8066ec2d9fec" providerId="ADAL" clId="{BE0853CF-B8CA-4AB0-B6D7-D3D613523286}" dt="2022-11-06T15:34:54.852" v="1161" actId="47"/>
        <pc:sldMkLst>
          <pc:docMk/>
          <pc:sldMk cId="3188837873" sldId="284"/>
        </pc:sldMkLst>
      </pc:sldChg>
      <pc:sldChg chg="del">
        <pc:chgData name="Jenny Hui" userId="60787134-f453-4a32-89de-8066ec2d9fec" providerId="ADAL" clId="{BE0853CF-B8CA-4AB0-B6D7-D3D613523286}" dt="2022-11-06T15:34:57.109" v="1164" actId="47"/>
        <pc:sldMkLst>
          <pc:docMk/>
          <pc:sldMk cId="665219316" sldId="285"/>
        </pc:sldMkLst>
      </pc:sldChg>
      <pc:sldChg chg="addSp modSp del mod">
        <pc:chgData name="Jenny Hui" userId="60787134-f453-4a32-89de-8066ec2d9fec" providerId="ADAL" clId="{BE0853CF-B8CA-4AB0-B6D7-D3D613523286}" dt="2022-11-06T15:25:55.171" v="1093" actId="47"/>
        <pc:sldMkLst>
          <pc:docMk/>
          <pc:sldMk cId="4091674644" sldId="292"/>
        </pc:sldMkLst>
        <pc:spChg chg="add mod">
          <ac:chgData name="Jenny Hui" userId="60787134-f453-4a32-89de-8066ec2d9fec" providerId="ADAL" clId="{BE0853CF-B8CA-4AB0-B6D7-D3D613523286}" dt="2022-11-06T15:25:53.662" v="1092" actId="6549"/>
          <ac:spMkLst>
            <pc:docMk/>
            <pc:sldMk cId="4091674644" sldId="292"/>
            <ac:spMk id="3" creationId="{29C881D4-AAF5-9001-2440-6A1AB5AD88EA}"/>
          </ac:spMkLst>
        </pc:spChg>
      </pc:sldChg>
      <pc:sldChg chg="modSp del mod">
        <pc:chgData name="Jenny Hui" userId="60787134-f453-4a32-89de-8066ec2d9fec" providerId="ADAL" clId="{BE0853CF-B8CA-4AB0-B6D7-D3D613523286}" dt="2022-11-06T15:34:53.517" v="1158" actId="47"/>
        <pc:sldMkLst>
          <pc:docMk/>
          <pc:sldMk cId="2117695413" sldId="293"/>
        </pc:sldMkLst>
        <pc:picChg chg="mod">
          <ac:chgData name="Jenny Hui" userId="60787134-f453-4a32-89de-8066ec2d9fec" providerId="ADAL" clId="{BE0853CF-B8CA-4AB0-B6D7-D3D613523286}" dt="2022-11-06T15:00:26.761" v="62" actId="1076"/>
          <ac:picMkLst>
            <pc:docMk/>
            <pc:sldMk cId="2117695413" sldId="293"/>
            <ac:picMk id="7" creationId="{9BD01FBA-B811-41DB-B340-A4A9F06A6685}"/>
          </ac:picMkLst>
        </pc:picChg>
      </pc:sldChg>
      <pc:sldChg chg="del">
        <pc:chgData name="Jenny Hui" userId="60787134-f453-4a32-89de-8066ec2d9fec" providerId="ADAL" clId="{BE0853CF-B8CA-4AB0-B6D7-D3D613523286}" dt="2022-11-06T15:34:55.346" v="1162" actId="47"/>
        <pc:sldMkLst>
          <pc:docMk/>
          <pc:sldMk cId="25800700" sldId="294"/>
        </pc:sldMkLst>
      </pc:sldChg>
      <pc:sldChg chg="del">
        <pc:chgData name="Jenny Hui" userId="60787134-f453-4a32-89de-8066ec2d9fec" providerId="ADAL" clId="{BE0853CF-B8CA-4AB0-B6D7-D3D613523286}" dt="2022-11-06T15:34:55.899" v="1163" actId="47"/>
        <pc:sldMkLst>
          <pc:docMk/>
          <pc:sldMk cId="2575421478" sldId="295"/>
        </pc:sldMkLst>
      </pc:sldChg>
      <pc:sldChg chg="del">
        <pc:chgData name="Jenny Hui" userId="60787134-f453-4a32-89de-8066ec2d9fec" providerId="ADAL" clId="{BE0853CF-B8CA-4AB0-B6D7-D3D613523286}" dt="2022-11-06T15:34:59.407" v="1165" actId="47"/>
        <pc:sldMkLst>
          <pc:docMk/>
          <pc:sldMk cId="4153678306" sldId="296"/>
        </pc:sldMkLst>
      </pc:sldChg>
      <pc:sldChg chg="del">
        <pc:chgData name="Jenny Hui" userId="60787134-f453-4a32-89de-8066ec2d9fec" providerId="ADAL" clId="{BE0853CF-B8CA-4AB0-B6D7-D3D613523286}" dt="2022-11-06T15:34:54.415" v="1160" actId="47"/>
        <pc:sldMkLst>
          <pc:docMk/>
          <pc:sldMk cId="1994577166" sldId="297"/>
        </pc:sldMkLst>
      </pc:sldChg>
      <pc:sldChg chg="del">
        <pc:chgData name="Jenny Hui" userId="60787134-f453-4a32-89de-8066ec2d9fec" providerId="ADAL" clId="{BE0853CF-B8CA-4AB0-B6D7-D3D613523286}" dt="2022-11-06T15:35:00.618" v="1166" actId="47"/>
        <pc:sldMkLst>
          <pc:docMk/>
          <pc:sldMk cId="59582380" sldId="298"/>
        </pc:sldMkLst>
      </pc:sldChg>
      <pc:sldChg chg="addSp modSp add mod modTransition setBg">
        <pc:chgData name="Jenny Hui" userId="60787134-f453-4a32-89de-8066ec2d9fec" providerId="ADAL" clId="{BE0853CF-B8CA-4AB0-B6D7-D3D613523286}" dt="2022-11-06T15:47:17.685" v="1645"/>
        <pc:sldMkLst>
          <pc:docMk/>
          <pc:sldMk cId="176957386" sldId="299"/>
        </pc:sldMkLst>
        <pc:spChg chg="mod">
          <ac:chgData name="Jenny Hui" userId="60787134-f453-4a32-89de-8066ec2d9fec" providerId="ADAL" clId="{BE0853CF-B8CA-4AB0-B6D7-D3D613523286}" dt="2022-11-06T15:42:48.120" v="1493" actId="20577"/>
          <ac:spMkLst>
            <pc:docMk/>
            <pc:sldMk cId="176957386" sldId="299"/>
            <ac:spMk id="2" creationId="{27994797-5697-4A14-97F4-C212A14881C4}"/>
          </ac:spMkLst>
        </pc:spChg>
        <pc:spChg chg="mod">
          <ac:chgData name="Jenny Hui" userId="60787134-f453-4a32-89de-8066ec2d9fec" providerId="ADAL" clId="{BE0853CF-B8CA-4AB0-B6D7-D3D613523286}" dt="2022-11-06T15:20:12.388" v="826" actId="14100"/>
          <ac:spMkLst>
            <pc:docMk/>
            <pc:sldMk cId="176957386" sldId="299"/>
            <ac:spMk id="3" creationId="{76F3BC00-016D-45F4-9C27-3F780E206357}"/>
          </ac:spMkLst>
        </pc:spChg>
        <pc:spChg chg="add mod">
          <ac:chgData name="Jenny Hui" userId="60787134-f453-4a32-89de-8066ec2d9fec" providerId="ADAL" clId="{BE0853CF-B8CA-4AB0-B6D7-D3D613523286}" dt="2022-11-06T15:20:09.044" v="825" actId="1076"/>
          <ac:spMkLst>
            <pc:docMk/>
            <pc:sldMk cId="176957386" sldId="299"/>
            <ac:spMk id="5" creationId="{68CFA958-E0C6-C9DD-B97F-14FC76AE8CBF}"/>
          </ac:spMkLst>
        </pc:spChg>
      </pc:sldChg>
      <pc:sldChg chg="delSp modSp add mod modTransition setBg">
        <pc:chgData name="Jenny Hui" userId="60787134-f453-4a32-89de-8066ec2d9fec" providerId="ADAL" clId="{BE0853CF-B8CA-4AB0-B6D7-D3D613523286}" dt="2022-11-06T15:47:17.685" v="1645"/>
        <pc:sldMkLst>
          <pc:docMk/>
          <pc:sldMk cId="1438833437" sldId="300"/>
        </pc:sldMkLst>
        <pc:spChg chg="mod">
          <ac:chgData name="Jenny Hui" userId="60787134-f453-4a32-89de-8066ec2d9fec" providerId="ADAL" clId="{BE0853CF-B8CA-4AB0-B6D7-D3D613523286}" dt="2022-11-06T15:20:57.832" v="858" actId="14100"/>
          <ac:spMkLst>
            <pc:docMk/>
            <pc:sldMk cId="1438833437" sldId="300"/>
            <ac:spMk id="2" creationId="{27994797-5697-4A14-97F4-C212A14881C4}"/>
          </ac:spMkLst>
        </pc:spChg>
        <pc:spChg chg="mod">
          <ac:chgData name="Jenny Hui" userId="60787134-f453-4a32-89de-8066ec2d9fec" providerId="ADAL" clId="{BE0853CF-B8CA-4AB0-B6D7-D3D613523286}" dt="2022-11-06T15:25:34.738" v="1090" actId="115"/>
          <ac:spMkLst>
            <pc:docMk/>
            <pc:sldMk cId="1438833437" sldId="300"/>
            <ac:spMk id="3" creationId="{76F3BC00-016D-45F4-9C27-3F780E206357}"/>
          </ac:spMkLst>
        </pc:spChg>
        <pc:spChg chg="del">
          <ac:chgData name="Jenny Hui" userId="60787134-f453-4a32-89de-8066ec2d9fec" providerId="ADAL" clId="{BE0853CF-B8CA-4AB0-B6D7-D3D613523286}" dt="2022-11-06T15:20:31.344" v="828" actId="478"/>
          <ac:spMkLst>
            <pc:docMk/>
            <pc:sldMk cId="1438833437" sldId="300"/>
            <ac:spMk id="5" creationId="{68CFA958-E0C6-C9DD-B97F-14FC76AE8CBF}"/>
          </ac:spMkLst>
        </pc:spChg>
      </pc:sldChg>
      <pc:sldChg chg="modSp add del mod setBg modClrScheme chgLayout">
        <pc:chgData name="Jenny Hui" userId="60787134-f453-4a32-89de-8066ec2d9fec" providerId="ADAL" clId="{BE0853CF-B8CA-4AB0-B6D7-D3D613523286}" dt="2022-11-06T15:26:39.068" v="1096" actId="2696"/>
        <pc:sldMkLst>
          <pc:docMk/>
          <pc:sldMk cId="734452899" sldId="301"/>
        </pc:sldMkLst>
        <pc:spChg chg="mod ord">
          <ac:chgData name="Jenny Hui" userId="60787134-f453-4a32-89de-8066ec2d9fec" providerId="ADAL" clId="{BE0853CF-B8CA-4AB0-B6D7-D3D613523286}" dt="2022-11-06T15:26:28.843" v="1095" actId="700"/>
          <ac:spMkLst>
            <pc:docMk/>
            <pc:sldMk cId="734452899" sldId="301"/>
            <ac:spMk id="2" creationId="{27994797-5697-4A14-97F4-C212A14881C4}"/>
          </ac:spMkLst>
        </pc:spChg>
        <pc:spChg chg="mod ord">
          <ac:chgData name="Jenny Hui" userId="60787134-f453-4a32-89de-8066ec2d9fec" providerId="ADAL" clId="{BE0853CF-B8CA-4AB0-B6D7-D3D613523286}" dt="2022-11-06T15:26:28.843" v="1095" actId="700"/>
          <ac:spMkLst>
            <pc:docMk/>
            <pc:sldMk cId="734452899" sldId="301"/>
            <ac:spMk id="3" creationId="{76F3BC00-016D-45F4-9C27-3F780E206357}"/>
          </ac:spMkLst>
        </pc:spChg>
      </pc:sldChg>
      <pc:sldChg chg="addSp delSp modSp add mod modTransition setBg">
        <pc:chgData name="Jenny Hui" userId="60787134-f453-4a32-89de-8066ec2d9fec" providerId="ADAL" clId="{BE0853CF-B8CA-4AB0-B6D7-D3D613523286}" dt="2022-11-06T15:47:17.685" v="1645"/>
        <pc:sldMkLst>
          <pc:docMk/>
          <pc:sldMk cId="1748384036" sldId="301"/>
        </pc:sldMkLst>
        <pc:spChg chg="mod">
          <ac:chgData name="Jenny Hui" userId="60787134-f453-4a32-89de-8066ec2d9fec" providerId="ADAL" clId="{BE0853CF-B8CA-4AB0-B6D7-D3D613523286}" dt="2022-11-06T15:28:25.512" v="1122" actId="403"/>
          <ac:spMkLst>
            <pc:docMk/>
            <pc:sldMk cId="1748384036" sldId="301"/>
            <ac:spMk id="2" creationId="{27994797-5697-4A14-97F4-C212A14881C4}"/>
          </ac:spMkLst>
        </pc:spChg>
        <pc:spChg chg="del">
          <ac:chgData name="Jenny Hui" userId="60787134-f453-4a32-89de-8066ec2d9fec" providerId="ADAL" clId="{BE0853CF-B8CA-4AB0-B6D7-D3D613523286}" dt="2022-11-06T15:27:02.615" v="1112" actId="478"/>
          <ac:spMkLst>
            <pc:docMk/>
            <pc:sldMk cId="1748384036" sldId="301"/>
            <ac:spMk id="3" creationId="{76F3BC00-016D-45F4-9C27-3F780E206357}"/>
          </ac:spMkLst>
        </pc:spChg>
        <pc:spChg chg="del">
          <ac:chgData name="Jenny Hui" userId="60787134-f453-4a32-89de-8066ec2d9fec" providerId="ADAL" clId="{BE0853CF-B8CA-4AB0-B6D7-D3D613523286}" dt="2022-11-06T15:27:01.071" v="1111" actId="478"/>
          <ac:spMkLst>
            <pc:docMk/>
            <pc:sldMk cId="1748384036" sldId="301"/>
            <ac:spMk id="5" creationId="{68CFA958-E0C6-C9DD-B97F-14FC76AE8CBF}"/>
          </ac:spMkLst>
        </pc:spChg>
        <pc:spChg chg="add del mod">
          <ac:chgData name="Jenny Hui" userId="60787134-f453-4a32-89de-8066ec2d9fec" providerId="ADAL" clId="{BE0853CF-B8CA-4AB0-B6D7-D3D613523286}" dt="2022-11-06T15:27:04.957" v="1113" actId="478"/>
          <ac:spMkLst>
            <pc:docMk/>
            <pc:sldMk cId="1748384036" sldId="301"/>
            <ac:spMk id="6" creationId="{249F4431-A9CE-47E0-712E-72D22A30B4AE}"/>
          </ac:spMkLst>
        </pc:spChg>
      </pc:sldChg>
      <pc:sldChg chg="addSp delSp modSp add mod ord modTransition setBg">
        <pc:chgData name="Jenny Hui" userId="60787134-f453-4a32-89de-8066ec2d9fec" providerId="ADAL" clId="{BE0853CF-B8CA-4AB0-B6D7-D3D613523286}" dt="2022-11-06T15:47:17.685" v="1645"/>
        <pc:sldMkLst>
          <pc:docMk/>
          <pc:sldMk cId="3156783337" sldId="302"/>
        </pc:sldMkLst>
        <pc:spChg chg="mod">
          <ac:chgData name="Jenny Hui" userId="60787134-f453-4a32-89de-8066ec2d9fec" providerId="ADAL" clId="{BE0853CF-B8CA-4AB0-B6D7-D3D613523286}" dt="2022-11-06T15:35:46.678" v="1189" actId="20577"/>
          <ac:spMkLst>
            <pc:docMk/>
            <pc:sldMk cId="3156783337" sldId="302"/>
            <ac:spMk id="2" creationId="{27994797-5697-4A14-97F4-C212A14881C4}"/>
          </ac:spMkLst>
        </pc:spChg>
        <pc:spChg chg="mod">
          <ac:chgData name="Jenny Hui" userId="60787134-f453-4a32-89de-8066ec2d9fec" providerId="ADAL" clId="{BE0853CF-B8CA-4AB0-B6D7-D3D613523286}" dt="2022-11-06T15:37:00.806" v="1250" actId="1076"/>
          <ac:spMkLst>
            <pc:docMk/>
            <pc:sldMk cId="3156783337" sldId="302"/>
            <ac:spMk id="3" creationId="{76F3BC00-016D-45F4-9C27-3F780E206357}"/>
          </ac:spMkLst>
        </pc:spChg>
        <pc:spChg chg="add del">
          <ac:chgData name="Jenny Hui" userId="60787134-f453-4a32-89de-8066ec2d9fec" providerId="ADAL" clId="{BE0853CF-B8CA-4AB0-B6D7-D3D613523286}" dt="2022-11-06T15:35:25.906" v="1175"/>
          <ac:spMkLst>
            <pc:docMk/>
            <pc:sldMk cId="3156783337" sldId="302"/>
            <ac:spMk id="4" creationId="{A0B783B4-81A3-2B24-7CF2-90CC2E00E8DB}"/>
          </ac:spMkLst>
        </pc:spChg>
        <pc:spChg chg="add del mod">
          <ac:chgData name="Jenny Hui" userId="60787134-f453-4a32-89de-8066ec2d9fec" providerId="ADAL" clId="{BE0853CF-B8CA-4AB0-B6D7-D3D613523286}" dt="2022-11-06T15:35:25.629" v="1174"/>
          <ac:spMkLst>
            <pc:docMk/>
            <pc:sldMk cId="3156783337" sldId="302"/>
            <ac:spMk id="5" creationId="{194D7D70-1AD7-30C4-FB40-F562F3CD910B}"/>
          </ac:spMkLst>
        </pc:spChg>
      </pc:sldChg>
      <pc:sldChg chg="add del setBg">
        <pc:chgData name="Jenny Hui" userId="60787134-f453-4a32-89de-8066ec2d9fec" providerId="ADAL" clId="{BE0853CF-B8CA-4AB0-B6D7-D3D613523286}" dt="2022-11-06T15:35:05.356" v="1168"/>
        <pc:sldMkLst>
          <pc:docMk/>
          <pc:sldMk cId="4142728157" sldId="302"/>
        </pc:sldMkLst>
      </pc:sldChg>
      <pc:sldChg chg="delSp modSp add mod modTransition setBg">
        <pc:chgData name="Jenny Hui" userId="60787134-f453-4a32-89de-8066ec2d9fec" providerId="ADAL" clId="{BE0853CF-B8CA-4AB0-B6D7-D3D613523286}" dt="2022-11-06T15:47:17.685" v="1645"/>
        <pc:sldMkLst>
          <pc:docMk/>
          <pc:sldMk cId="3521640162" sldId="303"/>
        </pc:sldMkLst>
        <pc:spChg chg="mod">
          <ac:chgData name="Jenny Hui" userId="60787134-f453-4a32-89de-8066ec2d9fec" providerId="ADAL" clId="{BE0853CF-B8CA-4AB0-B6D7-D3D613523286}" dt="2022-11-06T15:43:03.632" v="1494" actId="20577"/>
          <ac:spMkLst>
            <pc:docMk/>
            <pc:sldMk cId="3521640162" sldId="303"/>
            <ac:spMk id="2" creationId="{27994797-5697-4A14-97F4-C212A14881C4}"/>
          </ac:spMkLst>
        </pc:spChg>
        <pc:spChg chg="mod">
          <ac:chgData name="Jenny Hui" userId="60787134-f453-4a32-89de-8066ec2d9fec" providerId="ADAL" clId="{BE0853CF-B8CA-4AB0-B6D7-D3D613523286}" dt="2022-11-06T15:42:36.023" v="1486" actId="1076"/>
          <ac:spMkLst>
            <pc:docMk/>
            <pc:sldMk cId="3521640162" sldId="303"/>
            <ac:spMk id="3" creationId="{76F3BC00-016D-45F4-9C27-3F780E206357}"/>
          </ac:spMkLst>
        </pc:spChg>
        <pc:spChg chg="del">
          <ac:chgData name="Jenny Hui" userId="60787134-f453-4a32-89de-8066ec2d9fec" providerId="ADAL" clId="{BE0853CF-B8CA-4AB0-B6D7-D3D613523286}" dt="2022-11-06T15:38:15.908" v="1260" actId="478"/>
          <ac:spMkLst>
            <pc:docMk/>
            <pc:sldMk cId="3521640162" sldId="303"/>
            <ac:spMk id="5" creationId="{68CFA958-E0C6-C9DD-B97F-14FC76AE8CBF}"/>
          </ac:spMkLst>
        </pc:spChg>
      </pc:sldChg>
      <pc:sldChg chg="new del">
        <pc:chgData name="Jenny Hui" userId="60787134-f453-4a32-89de-8066ec2d9fec" providerId="ADAL" clId="{BE0853CF-B8CA-4AB0-B6D7-D3D613523286}" dt="2022-11-06T15:44:24.009" v="1509" actId="680"/>
        <pc:sldMkLst>
          <pc:docMk/>
          <pc:sldMk cId="3117811570" sldId="304"/>
        </pc:sldMkLst>
      </pc:sldChg>
      <pc:sldChg chg="addSp modSp add mod modTransition setBg">
        <pc:chgData name="Jenny Hui" userId="60787134-f453-4a32-89de-8066ec2d9fec" providerId="ADAL" clId="{BE0853CF-B8CA-4AB0-B6D7-D3D613523286}" dt="2022-11-06T15:47:17.685" v="1645"/>
        <pc:sldMkLst>
          <pc:docMk/>
          <pc:sldMk cId="4067647148" sldId="304"/>
        </pc:sldMkLst>
        <pc:spChg chg="mod">
          <ac:chgData name="Jenny Hui" userId="60787134-f453-4a32-89de-8066ec2d9fec" providerId="ADAL" clId="{BE0853CF-B8CA-4AB0-B6D7-D3D613523286}" dt="2022-11-06T15:46:09.241" v="1633" actId="1035"/>
          <ac:spMkLst>
            <pc:docMk/>
            <pc:sldMk cId="4067647148" sldId="304"/>
            <ac:spMk id="2" creationId="{27994797-5697-4A14-97F4-C212A14881C4}"/>
          </ac:spMkLst>
        </pc:spChg>
        <pc:picChg chg="add mod">
          <ac:chgData name="Jenny Hui" userId="60787134-f453-4a32-89de-8066ec2d9fec" providerId="ADAL" clId="{BE0853CF-B8CA-4AB0-B6D7-D3D613523286}" dt="2022-11-06T15:46:09.241" v="1633" actId="1035"/>
          <ac:picMkLst>
            <pc:docMk/>
            <pc:sldMk cId="4067647148" sldId="304"/>
            <ac:picMk id="3" creationId="{1357B3E5-77D7-93A7-D68A-70A8F89E7C5B}"/>
          </ac:picMkLst>
        </pc:picChg>
        <pc:cxnChg chg="add mod">
          <ac:chgData name="Jenny Hui" userId="60787134-f453-4a32-89de-8066ec2d9fec" providerId="ADAL" clId="{BE0853CF-B8CA-4AB0-B6D7-D3D613523286}" dt="2022-11-06T15:46:09.241" v="1633" actId="1035"/>
          <ac:cxnSpMkLst>
            <pc:docMk/>
            <pc:sldMk cId="4067647148" sldId="304"/>
            <ac:cxnSpMk id="4" creationId="{F75BF883-1FF1-FDA3-739C-0DD138097893}"/>
          </ac:cxnSpMkLst>
        </pc:cxnChg>
      </pc:sldChg>
      <pc:sldMasterChg chg="modTransition modSldLayout">
        <pc:chgData name="Jenny Hui" userId="60787134-f453-4a32-89de-8066ec2d9fec" providerId="ADAL" clId="{BE0853CF-B8CA-4AB0-B6D7-D3D613523286}" dt="2022-11-06T15:47:17.685" v="1645"/>
        <pc:sldMasterMkLst>
          <pc:docMk/>
          <pc:sldMasterMk cId="946163275" sldId="2147483648"/>
        </pc:sldMasterMkLst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1334038435" sldId="2147483649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1734501631" sldId="2147483650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891552186" sldId="2147483652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1505855276" sldId="2147483654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1139767039" sldId="2147483655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2654388017" sldId="2147483656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974837237" sldId="2147483657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1350103997" sldId="2147483658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2509955754" sldId="2147483659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1987784647" sldId="2147483660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1820272859" sldId="2147483669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2359602292" sldId="2147483670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588078882" sldId="2147483671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2571554572" sldId="2147483672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3983363787" sldId="2147483673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1956151255" sldId="2147483674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3710841164" sldId="2147483675"/>
          </pc:sldLayoutMkLst>
        </pc:sldLayoutChg>
        <pc:sldLayoutChg chg="modTransition">
          <pc:chgData name="Jenny Hui" userId="60787134-f453-4a32-89de-8066ec2d9fec" providerId="ADAL" clId="{BE0853CF-B8CA-4AB0-B6D7-D3D613523286}" dt="2022-11-06T15:47:17.685" v="1645"/>
          <pc:sldLayoutMkLst>
            <pc:docMk/>
            <pc:sldMasterMk cId="946163275" sldId="2147483648"/>
            <pc:sldLayoutMk cId="1322567401" sldId="2147483676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11/6/2022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11/6/2022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Picture Placeholder 536">
            <a:extLst>
              <a:ext uri="{FF2B5EF4-FFF2-40B4-BE49-F238E27FC236}">
                <a16:creationId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18754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361872"/>
            <a:ext cx="11340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361872"/>
            <a:ext cx="5472000" cy="475812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361873"/>
            <a:ext cx="5599799" cy="475812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360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656000"/>
            <a:ext cx="3600450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656000"/>
            <a:ext cx="2160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656000"/>
            <a:ext cx="2160588" cy="446400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itle 1036">
            <a:extLst>
              <a:ext uri="{FF2B5EF4-FFF2-40B4-BE49-F238E27FC236}">
                <a16:creationId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edit presentation title</a:t>
            </a:r>
            <a:endParaRPr lang="en-Z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17B515-EAEB-4897-BB64-337B534BE8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40305" y="2165852"/>
            <a:ext cx="8911390" cy="2526297"/>
          </a:xfrm>
        </p:spPr>
        <p:txBody>
          <a:bodyPr anchor="ctr"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25674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8202728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802" y="4834783"/>
            <a:ext cx="3638852" cy="999487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39833637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300087" y="1656000"/>
            <a:ext cx="5472000" cy="4464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922" y="432000"/>
            <a:ext cx="5387166" cy="69574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99887" y="1260000"/>
            <a:ext cx="5472001" cy="252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6300087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DCA242B9-5BE5-4598-94E9-591C69E2971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4765" y="656556"/>
            <a:ext cx="4981405" cy="5071972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359602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344711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1921682"/>
            <a:ext cx="5472000" cy="4198318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/>
            <a:r>
              <a:rPr lang="en-US" noProof="0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88002" y="1921683"/>
            <a:ext cx="5483996" cy="419831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70CCAB-6ED4-48BC-8A8A-C2C835D5D77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191250"/>
          </a:xfr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 marL="0" indent="0" algn="ctr">
              <a:buNone/>
              <a:defRPr lang="en-ZA"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2F662E-807E-41B5-8931-9847713E5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80788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Picture Placeholder 685">
            <a:extLst>
              <a:ext uri="{FF2B5EF4-FFF2-40B4-BE49-F238E27FC236}">
                <a16:creationId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00" name="Freeform: Shape 99">
            <a:extLst>
              <a:ext uri="{FF2B5EF4-FFF2-40B4-BE49-F238E27FC236}">
                <a16:creationId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715545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32000"/>
            <a:ext cx="11255165" cy="695740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18000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656000"/>
            <a:ext cx="11340000" cy="446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  <a:noFill/>
          <a:ln w="3175">
            <a:solidFill>
              <a:schemeClr val="bg1">
                <a:lumMod val="95000"/>
                <a:alpha val="50000"/>
              </a:schemeClr>
            </a:solidFill>
          </a:ln>
        </p:spPr>
        <p:txBody>
          <a:bodyPr vert="horz" lIns="72000" tIns="0" rIns="0" bIns="0" rtlCol="0" anchor="ctr"/>
          <a:lstStyle>
            <a:lvl1pPr algn="l"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06224" y="6356350"/>
            <a:ext cx="370575" cy="365125"/>
          </a:xfrm>
          <a:prstGeom prst="rect">
            <a:avLst/>
          </a:prstGeom>
          <a:solidFill>
            <a:schemeClr val="bg1">
              <a:lumMod val="95000"/>
              <a:alpha val="50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3" r:id="rId3"/>
    <p:sldLayoutId id="2147483658" r:id="rId4"/>
    <p:sldLayoutId id="2147483670" r:id="rId5"/>
    <p:sldLayoutId id="2147483659" r:id="rId6"/>
    <p:sldLayoutId id="2147483660" r:id="rId7"/>
    <p:sldLayoutId id="2147483671" r:id="rId8"/>
    <p:sldLayoutId id="2147483672" r:id="rId9"/>
    <p:sldLayoutId id="2147483650" r:id="rId10"/>
    <p:sldLayoutId id="2147483652" r:id="rId11"/>
    <p:sldLayoutId id="2147483656" r:id="rId12"/>
    <p:sldLayoutId id="2147483657" r:id="rId13"/>
    <p:sldLayoutId id="2147483674" r:id="rId14"/>
    <p:sldLayoutId id="2147483675" r:id="rId15"/>
    <p:sldLayoutId id="2147483654" r:id="rId16"/>
    <p:sldLayoutId id="2147483676" r:id="rId17"/>
    <p:sldLayoutId id="2147483655" r:id="rId18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Corbel" panose="020B0503020204020204" pitchFamily="34" charset="0"/>
        <a:buChar char="»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itle 1047">
            <a:extLst>
              <a:ext uri="{FF2B5EF4-FFF2-40B4-BE49-F238E27FC236}">
                <a16:creationId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5657" y="-5202647"/>
            <a:ext cx="8090452" cy="9802217"/>
          </a:xfrm>
          <a:noFill/>
        </p:spPr>
        <p:txBody>
          <a:bodyPr/>
          <a:lstStyle/>
          <a:p>
            <a:pPr algn="ctr"/>
            <a:r>
              <a:rPr lang="en-US" sz="2800" b="0" i="1" dirty="0"/>
              <a:t>Web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B71621-C0D5-087A-8404-CD8CC8BD94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973"/>
          <a:stretch/>
        </p:blipFill>
        <p:spPr>
          <a:xfrm>
            <a:off x="3715047" y="-301538"/>
            <a:ext cx="4761905" cy="214413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50C75AF-B979-4F50-A452-B42AF61718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054768" y="1842591"/>
            <a:ext cx="442218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1281" y="2629506"/>
            <a:ext cx="9289436" cy="999487"/>
          </a:xfrm>
        </p:spPr>
        <p:txBody>
          <a:bodyPr/>
          <a:lstStyle/>
          <a:p>
            <a:pPr algn="ctr"/>
            <a:r>
              <a:rPr lang="en-US" sz="2800" dirty="0">
                <a:solidFill>
                  <a:srgbClr val="2E8B57"/>
                </a:solidFill>
              </a:rPr>
              <a:t>Restaurant catalogue for people with dietary restrictions</a:t>
            </a:r>
          </a:p>
          <a:p>
            <a:pPr algn="ctr"/>
            <a:endParaRPr lang="en-US" sz="2400" i="1" dirty="0"/>
          </a:p>
          <a:p>
            <a:pPr algn="ctr"/>
            <a:r>
              <a:rPr lang="en-US" sz="2400" i="1" dirty="0" err="1"/>
              <a:t>NewHacks</a:t>
            </a:r>
            <a:r>
              <a:rPr lang="en-US" sz="2400" i="1" dirty="0"/>
              <a:t> 2022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3066" y="-276142"/>
            <a:ext cx="8090452" cy="4458675"/>
          </a:xfrm>
          <a:noFill/>
        </p:spPr>
        <p:txBody>
          <a:bodyPr/>
          <a:lstStyle/>
          <a:p>
            <a:r>
              <a:rPr lang="en-US" dirty="0">
                <a:solidFill>
                  <a:srgbClr val="2E8B57"/>
                </a:solidFill>
              </a:rPr>
              <a:t>Leaf (leafing)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8110" y="2158579"/>
            <a:ext cx="10673423" cy="3547954"/>
          </a:xfrm>
        </p:spPr>
        <p:txBody>
          <a:bodyPr/>
          <a:lstStyle/>
          <a:p>
            <a:r>
              <a:rPr lang="en-US" dirty="0"/>
              <a:t>/</a:t>
            </a:r>
            <a:r>
              <a:rPr lang="en-US" dirty="0" err="1"/>
              <a:t>lēf</a:t>
            </a:r>
            <a:r>
              <a:rPr lang="en-US" dirty="0"/>
              <a:t>/	/ˈlēfiNG/</a:t>
            </a:r>
          </a:p>
          <a:p>
            <a:r>
              <a:rPr lang="en-US" i="1" dirty="0"/>
              <a:t>noun</a:t>
            </a:r>
          </a:p>
          <a:p>
            <a:r>
              <a:rPr lang="en-US" dirty="0"/>
              <a:t>1. Things that grow out of branches on trees</a:t>
            </a:r>
          </a:p>
          <a:p>
            <a:endParaRPr lang="en-US" dirty="0"/>
          </a:p>
          <a:p>
            <a:r>
              <a:rPr lang="en-US" i="1" dirty="0"/>
              <a:t>verb</a:t>
            </a:r>
          </a:p>
          <a:p>
            <a:r>
              <a:rPr lang="en-US" dirty="0"/>
              <a:t>gerund or present participle: leafing</a:t>
            </a:r>
          </a:p>
          <a:p>
            <a:r>
              <a:rPr lang="en-US" sz="2800" b="1" dirty="0"/>
              <a:t>1. Feeding on vegetables as a choice</a:t>
            </a:r>
          </a:p>
          <a:p>
            <a:r>
              <a:rPr lang="en-US" sz="2800" b="1" dirty="0"/>
              <a:t>2. Going out to eat vegetables</a:t>
            </a:r>
          </a:p>
        </p:txBody>
      </p:sp>
    </p:spTree>
    <p:extLst>
      <p:ext uri="{BB962C8B-B14F-4D97-AF65-F5344CB8AC3E}">
        <p14:creationId xmlns:p14="http://schemas.microsoft.com/office/powerpoint/2010/main" val="22250458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23334" y="-877276"/>
            <a:ext cx="8090452" cy="4458675"/>
          </a:xfrm>
          <a:noFill/>
        </p:spPr>
        <p:txBody>
          <a:bodyPr/>
          <a:lstStyle/>
          <a:p>
            <a:r>
              <a:rPr lang="en-US" dirty="0"/>
              <a:t>💡</a:t>
            </a:r>
            <a:r>
              <a:rPr lang="en-US" dirty="0">
                <a:solidFill>
                  <a:srgbClr val="2E8B57"/>
                </a:solidFill>
              </a:rPr>
              <a:t>Inspiration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6778" y="1981200"/>
            <a:ext cx="7820155" cy="3374176"/>
          </a:xfrm>
        </p:spPr>
        <p:txBody>
          <a:bodyPr/>
          <a:lstStyle/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dirty="0"/>
              <a:t>Over 20 percent of Canadians have dietary restrictions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dirty="0"/>
              <a:t>More than half Canadians eat out at least once per week in 2016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CFA958-E0C6-C9DD-B97F-14FC76AE8CBF}"/>
              </a:ext>
            </a:extLst>
          </p:cNvPr>
          <p:cNvSpPr txBox="1"/>
          <p:nvPr/>
        </p:nvSpPr>
        <p:spPr>
          <a:xfrm>
            <a:off x="3348567" y="3764266"/>
            <a:ext cx="7378700" cy="22051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Problems:</a:t>
            </a:r>
          </a:p>
          <a:p>
            <a:pPr marL="800100" lvl="1" indent="-34290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lack of restaurants that provide special food options</a:t>
            </a:r>
          </a:p>
          <a:p>
            <a:pPr marL="800100" lvl="1" indent="-34290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lack of information about those restaurants </a:t>
            </a:r>
          </a:p>
          <a:p>
            <a:pPr marL="800100" lvl="1" indent="-342900" algn="l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200" dirty="0"/>
              <a:t>Hard to find places when eating out with friends who have dietary restrictions</a:t>
            </a:r>
          </a:p>
        </p:txBody>
      </p:sp>
    </p:spTree>
    <p:extLst>
      <p:ext uri="{BB962C8B-B14F-4D97-AF65-F5344CB8AC3E}">
        <p14:creationId xmlns:p14="http://schemas.microsoft.com/office/powerpoint/2010/main" val="1769573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23334" y="-877276"/>
            <a:ext cx="9237134" cy="4458675"/>
          </a:xfrm>
          <a:noFill/>
        </p:spPr>
        <p:txBody>
          <a:bodyPr/>
          <a:lstStyle/>
          <a:p>
            <a:r>
              <a:rPr lang="en-US" dirty="0"/>
              <a:t>🥬 </a:t>
            </a:r>
            <a:r>
              <a:rPr lang="en-US" dirty="0">
                <a:solidFill>
                  <a:srgbClr val="2E8B57"/>
                </a:solidFill>
              </a:rPr>
              <a:t>What it does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6778" y="1981200"/>
            <a:ext cx="9674355" cy="3374176"/>
          </a:xfrm>
        </p:spPr>
        <p:txBody>
          <a:bodyPr/>
          <a:lstStyle/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1" u="sng" dirty="0"/>
              <a:t>Share information </a:t>
            </a:r>
            <a:r>
              <a:rPr lang="en-US" sz="2800" dirty="0"/>
              <a:t>about restaurants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1" u="sng" dirty="0"/>
              <a:t>View lists of restaurants </a:t>
            </a:r>
            <a:r>
              <a:rPr lang="en-US" sz="2800" dirty="0"/>
              <a:t>in different cities and information about them (addresses, price levels, and ratings)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Benefit the rest of the community by </a:t>
            </a:r>
            <a:r>
              <a:rPr lang="en-US" sz="2800" b="1" u="sng" dirty="0"/>
              <a:t>adding restaurants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b="1" u="sng" dirty="0"/>
              <a:t>Filter list of restaurants</a:t>
            </a:r>
            <a:r>
              <a:rPr lang="en-US" sz="2800" dirty="0"/>
              <a:t> based on types of diet, city, price level, and ratings</a:t>
            </a:r>
          </a:p>
        </p:txBody>
      </p:sp>
    </p:spTree>
    <p:extLst>
      <p:ext uri="{BB962C8B-B14F-4D97-AF65-F5344CB8AC3E}">
        <p14:creationId xmlns:p14="http://schemas.microsoft.com/office/powerpoint/2010/main" val="14388334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9399" y="1688123"/>
            <a:ext cx="8090452" cy="4458675"/>
          </a:xfrm>
          <a:noFill/>
        </p:spPr>
        <p:txBody>
          <a:bodyPr/>
          <a:lstStyle/>
          <a:p>
            <a:pPr algn="ctr"/>
            <a:r>
              <a:rPr lang="en-US" sz="7200" dirty="0"/>
              <a:t>Live Demo</a:t>
            </a:r>
            <a:endParaRPr lang="en-US" sz="7200" dirty="0">
              <a:solidFill>
                <a:srgbClr val="2E8B5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83840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23334" y="-877276"/>
            <a:ext cx="9237134" cy="4458675"/>
          </a:xfrm>
          <a:noFill/>
        </p:spPr>
        <p:txBody>
          <a:bodyPr/>
          <a:lstStyle/>
          <a:p>
            <a:r>
              <a:rPr lang="en-US" sz="6000" b="0" dirty="0"/>
              <a:t>🛠</a:t>
            </a:r>
            <a:r>
              <a:rPr lang="en-US" dirty="0"/>
              <a:t> </a:t>
            </a:r>
            <a:r>
              <a:rPr lang="en-US" dirty="0">
                <a:solidFill>
                  <a:srgbClr val="2E8B57"/>
                </a:solidFill>
              </a:rPr>
              <a:t>How we built it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6778" y="1741912"/>
            <a:ext cx="9674355" cy="3374176"/>
          </a:xfrm>
        </p:spPr>
        <p:txBody>
          <a:bodyPr/>
          <a:lstStyle/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Website interface with HTML and CSS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SQL database to store information</a:t>
            </a:r>
          </a:p>
          <a:p>
            <a:pPr marL="342900" indent="-34290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en-US" sz="2800" dirty="0"/>
              <a:t>Python filter function which consists of subfunctions to filter each category of the data</a:t>
            </a:r>
          </a:p>
        </p:txBody>
      </p:sp>
    </p:spTree>
    <p:extLst>
      <p:ext uri="{BB962C8B-B14F-4D97-AF65-F5344CB8AC3E}">
        <p14:creationId xmlns:p14="http://schemas.microsoft.com/office/powerpoint/2010/main" val="315678333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423335" y="-877276"/>
            <a:ext cx="12217401" cy="4458675"/>
          </a:xfrm>
          <a:noFill/>
        </p:spPr>
        <p:txBody>
          <a:bodyPr/>
          <a:lstStyle/>
          <a:p>
            <a:r>
              <a:rPr lang="en-US" dirty="0"/>
              <a:t>📈 What's next for Leafing</a:t>
            </a:r>
            <a:endParaRPr lang="en-US" dirty="0">
              <a:solidFill>
                <a:srgbClr val="2E8B57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3BC00-016D-45F4-9C27-3F780E2063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7578" y="1894311"/>
            <a:ext cx="9733622" cy="3374176"/>
          </a:xfrm>
        </p:spPr>
        <p:txBody>
          <a:bodyPr/>
          <a:lstStyle/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1" u="sng" dirty="0"/>
              <a:t>Star the restaurants</a:t>
            </a:r>
            <a:r>
              <a:rPr lang="en-US" dirty="0"/>
              <a:t> they are interested in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Add more options for filtering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Integrate with Google Maps to have a new window that </a:t>
            </a:r>
            <a:r>
              <a:rPr lang="en-US" b="1" u="sng" dirty="0"/>
              <a:t>navigates the user to the restaurant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Upgrade Leafing from a web application to a </a:t>
            </a:r>
            <a:r>
              <a:rPr lang="en-US" b="1" u="sng" dirty="0"/>
              <a:t>mobile app</a:t>
            </a:r>
            <a:r>
              <a:rPr lang="en-US" dirty="0"/>
              <a:t> map for people with dietary restrictions</a:t>
            </a:r>
          </a:p>
          <a:p>
            <a:pPr marL="342900" indent="-3429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We want Leafing to be the next Google Map that serves a small proportion of the community, but </a:t>
            </a:r>
            <a:r>
              <a:rPr lang="en-US" b="1" u="sng" dirty="0"/>
              <a:t>greatly impacts their lives positively</a:t>
            </a:r>
            <a:r>
              <a:rPr lang="en-US" dirty="0"/>
              <a:t> by making eating out with friends a hundred times easier.</a:t>
            </a:r>
          </a:p>
        </p:txBody>
      </p:sp>
    </p:spTree>
    <p:extLst>
      <p:ext uri="{BB962C8B-B14F-4D97-AF65-F5344CB8AC3E}">
        <p14:creationId xmlns:p14="http://schemas.microsoft.com/office/powerpoint/2010/main" val="35216401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4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87179" y="1436453"/>
            <a:ext cx="8090452" cy="4458675"/>
          </a:xfrm>
          <a:noFill/>
        </p:spPr>
        <p:txBody>
          <a:bodyPr/>
          <a:lstStyle/>
          <a:p>
            <a:pPr algn="ctr"/>
            <a:r>
              <a:rPr lang="en-US" sz="7200" dirty="0">
                <a:solidFill>
                  <a:srgbClr val="2E8B57"/>
                </a:solidFill>
              </a:rPr>
              <a:t>Thank You!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57B3E5-77D7-93A7-D68A-70A8F89E7C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973"/>
          <a:stretch/>
        </p:blipFill>
        <p:spPr>
          <a:xfrm>
            <a:off x="4939840" y="3531368"/>
            <a:ext cx="3080035" cy="1386839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75BF883-1FF1-FDA3-739C-0DD138097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004434" y="3695497"/>
            <a:ext cx="468656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76471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Cha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33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029B2D"/>
      </a:accent1>
      <a:accent2>
        <a:srgbClr val="E86F1B"/>
      </a:accent2>
      <a:accent3>
        <a:srgbClr val="E812B3"/>
      </a:accent3>
      <a:accent4>
        <a:srgbClr val="FFC000"/>
      </a:accent4>
      <a:accent5>
        <a:srgbClr val="1BD8E8"/>
      </a:accent5>
      <a:accent6>
        <a:srgbClr val="029B2D"/>
      </a:accent6>
      <a:hlink>
        <a:srgbClr val="029B2D"/>
      </a:hlink>
      <a:folHlink>
        <a:srgbClr val="029B2D"/>
      </a:folHlink>
    </a:clrScheme>
    <a:fontScheme name="Custom 25">
      <a:majorFont>
        <a:latin typeface="Helvetica (title)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 w="3175"/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sentation1" id="{7EB04933-E851-418C-A8A1-19321B02EBDC}" vid="{5DC7ABD2-EC8F-4ED8-91C8-AA507EAC186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7B38E9C-53F4-45B7-BB77-8539BB7040F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EFC333-DF66-4191-BB24-0295598A3F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111B19-7283-4751-B1F8-E7CC95678A8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 presentation</Template>
  <TotalTime>66</TotalTime>
  <Words>281</Words>
  <Application>Microsoft Office PowerPoint</Application>
  <PresentationFormat>Widescreen</PresentationFormat>
  <Paragraphs>37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Helvetica (title)</vt:lpstr>
      <vt:lpstr>Arial</vt:lpstr>
      <vt:lpstr>Calibri</vt:lpstr>
      <vt:lpstr>Corbel</vt:lpstr>
      <vt:lpstr>Helvetica</vt:lpstr>
      <vt:lpstr>Times New Roman</vt:lpstr>
      <vt:lpstr>Office Theme</vt:lpstr>
      <vt:lpstr>Web App</vt:lpstr>
      <vt:lpstr>Leaf (leafing)</vt:lpstr>
      <vt:lpstr>💡Inspiration </vt:lpstr>
      <vt:lpstr>🥬 What it does </vt:lpstr>
      <vt:lpstr>Live Demo</vt:lpstr>
      <vt:lpstr>🛠 How we built it</vt:lpstr>
      <vt:lpstr>📈 What's next for Leafing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Jenny Hui</dc:creator>
  <cp:lastModifiedBy>Jenny Hui</cp:lastModifiedBy>
  <cp:revision>1</cp:revision>
  <dcterms:created xsi:type="dcterms:W3CDTF">2022-11-06T14:41:01Z</dcterms:created>
  <dcterms:modified xsi:type="dcterms:W3CDTF">2022-11-06T15:47:18Z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